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69" r:id="rId14"/>
    <p:sldId id="272" r:id="rId15"/>
    <p:sldId id="258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11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3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6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1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75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77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24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2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4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4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8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7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6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gp.unam.mx/cemie" TargetMode="External"/><Relationship Id="rId2" Type="http://schemas.openxmlformats.org/officeDocument/2006/relationships/hyperlink" Target="https://www.wegp.unam.mx/sicabioenerg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AD8D4-E8AE-4BC3-A164-11FFF2F8C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s-ES" sz="3400" dirty="0"/>
              <a:t>Plataforma Geoespacial para la Evaluación del Potencial Energético de los Países del SICA – Presentación General</a:t>
            </a:r>
            <a:endParaRPr lang="en-US" sz="3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CFA614-DD07-4DA2-A080-EEF6D1DD6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5"/>
            <a:ext cx="5297128" cy="2276972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Adrián Ghilardi, UNAM</a:t>
            </a:r>
          </a:p>
          <a:p>
            <a:pPr algn="l"/>
            <a:endParaRPr lang="es-ES" sz="1500" dirty="0"/>
          </a:p>
          <a:p>
            <a:pPr algn="l"/>
            <a:endParaRPr lang="es-ES" sz="1500" dirty="0"/>
          </a:p>
          <a:p>
            <a:r>
              <a:rPr lang="es-ES" sz="1500" dirty="0"/>
              <a:t>Taller virtual sobre Evaluación del aprovechamiento energético de la biomasa. Planteamientos para optimizar los costos de localización de plantas de energía.</a:t>
            </a:r>
          </a:p>
          <a:p>
            <a:r>
              <a:rPr lang="es-ES" sz="1500" dirty="0"/>
              <a:t>Miércoles 28 </a:t>
            </a:r>
            <a:r>
              <a:rPr lang="es-ES" sz="1500"/>
              <a:t>de octubre </a:t>
            </a:r>
            <a:r>
              <a:rPr lang="es-ES" sz="1500" dirty="0"/>
              <a:t>de 2020</a:t>
            </a:r>
            <a:endParaRPr lang="en-US" sz="1500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n 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2CFDFBA9-3499-496C-B50E-826725D53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4" y="2147943"/>
            <a:ext cx="3765692" cy="25700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F18A3ED-2B96-40B6-841F-09AD6E8C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22" y="32804"/>
            <a:ext cx="8035881" cy="15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79824B7-3BF5-4C4E-845B-A45516B9B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7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AD3B5F-9E45-40B4-AFDD-092999A2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03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44484-A06C-451E-BE6F-9AE048C6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Comparación entre criterios de sustentabilidad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B98193-052E-47B6-9368-0CA9AF254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Sin criterios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EFFCE8-6C12-4E59-BBCB-34459E734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/>
              <a:t>Con criterios</a:t>
            </a:r>
            <a:endParaRPr lang="en-US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CC89CF9-6A88-4467-82E6-85327B115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8438" t="12864" r="1490" b="11262"/>
          <a:stretch/>
        </p:blipFill>
        <p:spPr>
          <a:xfrm>
            <a:off x="754603" y="2737245"/>
            <a:ext cx="3039638" cy="41142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85F7CD-2297-4A0C-B212-B8496485B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37" t="12814" r="1189" b="16251"/>
          <a:stretch/>
        </p:blipFill>
        <p:spPr>
          <a:xfrm>
            <a:off x="5088381" y="2737245"/>
            <a:ext cx="3105707" cy="41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004FB6E-9593-4578-B4C5-4AB224D1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E49C0B4-2C23-4C49-AC5C-4A9720C1D6B8}"/>
              </a:ext>
            </a:extLst>
          </p:cNvPr>
          <p:cNvSpPr/>
          <p:nvPr/>
        </p:nvSpPr>
        <p:spPr>
          <a:xfrm>
            <a:off x="8439150" y="4705350"/>
            <a:ext cx="3629025" cy="1352550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6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C8919F-B2C7-49D8-9F74-45A121D5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89B58-B66D-4E1F-A1F4-00D83877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305565" cy="1320800"/>
          </a:xfrm>
        </p:spPr>
        <p:txBody>
          <a:bodyPr/>
          <a:lstStyle/>
          <a:p>
            <a:r>
              <a:rPr lang="es-MX" dirty="0"/>
              <a:t>Direcciones futuras de desarrollo 2021-2022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A332B-753B-4C3C-8576-38F879A8D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4339"/>
            <a:ext cx="8596668" cy="3880773"/>
          </a:xfrm>
        </p:spPr>
        <p:txBody>
          <a:bodyPr/>
          <a:lstStyle/>
          <a:p>
            <a:r>
              <a:rPr lang="es-MX" dirty="0"/>
              <a:t>Actualización de casos nacionales vía proyecto con CEPAL</a:t>
            </a:r>
          </a:p>
          <a:p>
            <a:pPr lvl="1"/>
            <a:r>
              <a:rPr lang="es-MX" dirty="0"/>
              <a:t>Demanda actual y potencial, en proceso</a:t>
            </a:r>
          </a:p>
          <a:p>
            <a:r>
              <a:rPr lang="en-US" dirty="0"/>
              <a:t>Documentation y </a:t>
            </a:r>
            <a:r>
              <a:rPr lang="en-US" dirty="0" err="1"/>
              <a:t>ayuda</a:t>
            </a:r>
            <a:r>
              <a:rPr lang="en-US" dirty="0"/>
              <a:t> a </a:t>
            </a:r>
            <a:r>
              <a:rPr lang="en-US" dirty="0" err="1"/>
              <a:t>usuarios</a:t>
            </a:r>
            <a:r>
              <a:rPr lang="en-US" dirty="0"/>
              <a:t> + </a:t>
            </a:r>
            <a:r>
              <a:rPr lang="en-US" dirty="0" err="1"/>
              <a:t>repositorios</a:t>
            </a:r>
            <a:r>
              <a:rPr lang="en-US" dirty="0"/>
              <a:t> </a:t>
            </a:r>
            <a:r>
              <a:rPr lang="en-US" dirty="0" err="1"/>
              <a:t>github</a:t>
            </a:r>
            <a:endParaRPr lang="en-US" dirty="0"/>
          </a:p>
          <a:p>
            <a:r>
              <a:rPr lang="es-MX" dirty="0"/>
              <a:t>Rediseño en función de potenciales 1) </a:t>
            </a:r>
            <a:r>
              <a:rPr lang="es-MX" dirty="0" err="1"/>
              <a:t>téoricos</a:t>
            </a:r>
            <a:r>
              <a:rPr lang="es-MX" dirty="0"/>
              <a:t> 2) técnicos y 3) económicos</a:t>
            </a:r>
          </a:p>
          <a:p>
            <a:r>
              <a:rPr lang="es-MX" dirty="0"/>
              <a:t>Rediseño para la integración armónica de biomasa “moderna” y “tradicional”</a:t>
            </a:r>
          </a:p>
          <a:p>
            <a:r>
              <a:rPr lang="es-MX" dirty="0"/>
              <a:t>Integración México-SICA</a:t>
            </a:r>
          </a:p>
          <a:p>
            <a:pPr lvl="1"/>
            <a:r>
              <a:rPr lang="es-MX" dirty="0"/>
              <a:t>Integración Líneas CEMIE-BCS para México</a:t>
            </a:r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233799-204B-41FE-8D11-69C93E48B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4196225"/>
            <a:ext cx="4905375" cy="25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1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02C16-B96F-4797-AB5B-39D879A0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609600"/>
            <a:ext cx="8988252" cy="1320800"/>
          </a:xfrm>
        </p:spPr>
        <p:txBody>
          <a:bodyPr/>
          <a:lstStyle/>
          <a:p>
            <a:r>
              <a:rPr lang="es-MX" dirty="0"/>
              <a:t>Gracias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2117C1-5126-491A-8D20-AF5B7F72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098" y="0"/>
            <a:ext cx="9663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0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8AB6C-E104-4070-BEAD-E6CB33CC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Plataformas SICA y México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F83400-3D9C-4383-A528-56B1176B5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25" y="2160589"/>
            <a:ext cx="5943599" cy="388077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https://www.wegp.unam.mx/sicabioenergy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99CA3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99CA3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99CA3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https://www.wegp.unam.mx/cemie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4D963A-4230-4901-82D8-4734DDDD4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9" y="4050728"/>
            <a:ext cx="5515091" cy="25596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D69662-C378-4249-9827-FC7F309AD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10" y="1333499"/>
            <a:ext cx="5518215" cy="24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2EFBCA8-3973-4D50-BB2A-EA67F8AF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SICA: </a:t>
            </a:r>
            <a:r>
              <a:rPr lang="en-US" sz="4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Selección</a:t>
            </a:r>
            <a:r>
              <a:rPr lang="en-US" sz="4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 un </a:t>
            </a:r>
            <a:r>
              <a:rPr lang="en-US" sz="48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país</a:t>
            </a:r>
            <a:endParaRPr lang="en-US" sz="48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E3E3FE-944F-44E8-A207-9EEA4F483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98" y="114895"/>
            <a:ext cx="11587336" cy="48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3B283B-40DC-4BC5-8719-1BC1F59DB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834"/>
            <a:ext cx="12192000" cy="5724331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4A195C5-F33E-42B3-9DFC-62EC0C289A49}"/>
              </a:ext>
            </a:extLst>
          </p:cNvPr>
          <p:cNvSpPr/>
          <p:nvPr/>
        </p:nvSpPr>
        <p:spPr>
          <a:xfrm>
            <a:off x="106532" y="566834"/>
            <a:ext cx="2414726" cy="39195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4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F5D278-5F61-40C8-91D1-F4B70C92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444"/>
            <a:ext cx="12192000" cy="576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8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103EF9-582B-4F75-AE6C-6DDF38E7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880"/>
            <a:ext cx="12192000" cy="57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9EBE60-796F-45C0-847C-B63EBB2BE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7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789DCD-BAE3-44CD-8EC1-0234479B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CCE72E-2475-4C41-A124-D5508BCBC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05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155</Words>
  <Application>Microsoft Office PowerPoint</Application>
  <PresentationFormat>Panorámica</PresentationFormat>
  <Paragraphs>28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Faceta</vt:lpstr>
      <vt:lpstr>Plataforma Geoespacial para la Evaluación del Potencial Energético de los Países del SICA – Presentación General</vt:lpstr>
      <vt:lpstr>Plataformas SICA y México</vt:lpstr>
      <vt:lpstr>SICA: Selección de un país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Comparación entre criterios de sustentabilidad</vt:lpstr>
      <vt:lpstr>Presentación de PowerPoint</vt:lpstr>
      <vt:lpstr>Presentación de PowerPoint</vt:lpstr>
      <vt:lpstr>Direcciones futuras de desarrollo 2021-2022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Semblanza Adrián</dc:title>
  <dc:creator>ADRIAN GHILARDI</dc:creator>
  <cp:lastModifiedBy>Roberto Rangel</cp:lastModifiedBy>
  <cp:revision>12</cp:revision>
  <dcterms:created xsi:type="dcterms:W3CDTF">2020-09-22T20:35:45Z</dcterms:created>
  <dcterms:modified xsi:type="dcterms:W3CDTF">2020-10-28T19:31:44Z</dcterms:modified>
</cp:coreProperties>
</file>