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5"/>
  </p:notesMasterIdLst>
  <p:sldIdLst>
    <p:sldId id="412" r:id="rId2"/>
    <p:sldId id="261" r:id="rId3"/>
    <p:sldId id="348" r:id="rId4"/>
    <p:sldId id="413" r:id="rId5"/>
    <p:sldId id="283" r:id="rId6"/>
    <p:sldId id="390" r:id="rId7"/>
    <p:sldId id="415" r:id="rId8"/>
    <p:sldId id="404" r:id="rId9"/>
    <p:sldId id="414" r:id="rId10"/>
    <p:sldId id="416" r:id="rId11"/>
    <p:sldId id="417" r:id="rId12"/>
    <p:sldId id="418" r:id="rId13"/>
    <p:sldId id="34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73796-80B3-40F5-95B4-0B9E4BBC0546}" type="datetimeFigureOut">
              <a:rPr lang="es-MX" smtClean="0"/>
              <a:t>27/10/2020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16F6-ECFE-44C1-AD8B-0DDAD2666F4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134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93F5-0F13-438D-9663-49F74168BB7C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0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60E3-36F2-4A14-9F79-4F3CFFFC355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B9768-3F92-4DFE-AD5C-CDE2C3523B4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668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4A4-8634-4A6E-9923-822FEEB4A3B4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9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C627-0312-4AC8-8562-788757AD7AA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7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50EA-89BA-4BE4-A698-E9D8775BAFC3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3206-B90A-4C2E-831B-D60D8513DF71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23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7BFC-A7E7-4875-A08F-D39FD3083B4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2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C179B-A958-8D48-AABF-99373509FE5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759283"/>
            <a:ext cx="10972800" cy="4445281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4903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005374"/>
                </a:solidFill>
                <a:latin typeface="+mn-lt"/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6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6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3C8F-9624-4D7F-8BFA-F464A8A466DF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2757-8FC6-4B31-B227-1C4DFBA0216B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1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CAF6-65AE-40BE-889A-887AF23B95BB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55BCD-33F5-4AD6-9A15-544DBFD66FC7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1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1577-7BD0-4DAC-AC7E-5C947BFE204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9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62B6-791C-46C4-B617-A671A5A3AA6E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0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374-D234-4C65-847B-F61845004C54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D5D-F72F-46AE-91E8-E39D69B28C38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25000"/>
          </a:schemeClr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E0B33-FCE8-4814-A472-9DAE811E2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183" y="215537"/>
            <a:ext cx="11721147" cy="2262781"/>
          </a:xfrm>
        </p:spPr>
        <p:txBody>
          <a:bodyPr>
            <a:normAutofit/>
          </a:bodyPr>
          <a:lstStyle/>
          <a:p>
            <a:br>
              <a:rPr lang="es-MX" sz="6000" b="1" dirty="0"/>
            </a:br>
            <a:r>
              <a:rPr lang="es-MX" sz="3600" b="1" dirty="0"/>
              <a:t>https://www.wegp.unam.mx/admin/SicaBioenergy/</a:t>
            </a:r>
            <a:endParaRPr lang="en-US" sz="36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839C83-8496-4676-97CA-5A2B5F5B9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Plataforma Geoespacial para la Evaluación del Potencial Energético de los Países del SICA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8FA45-2C06-4E95-A226-8A7C891C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28/10/2020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E79A5-51BD-4322-A007-8B401202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Seminario-Taller sobre el “Sistema Geoespacial para la Evaluación del Potencial Energético de los Recursos </a:t>
            </a:r>
            <a:r>
              <a:rPr lang="es-MX" dirty="0" err="1"/>
              <a:t>Biomásicos</a:t>
            </a:r>
            <a:r>
              <a:rPr lang="es-MX" dirty="0"/>
              <a:t>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3A553-D9C1-4B60-A891-980A32BF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CAFFF-CA89-4E49-9457-722CCB2D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9DE03C-4A97-4738-BABA-382F3B5C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DC3FA-A55F-477D-92B4-1789CCAB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A8A31C1-C1B1-4C2D-9975-F8AF23D0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9" y="2214393"/>
            <a:ext cx="2448267" cy="2429214"/>
          </a:xfrm>
          <a:prstGeom prst="rect">
            <a:avLst/>
          </a:prstGeo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206BA523-335E-4E93-8865-3F7FDD718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9223" y="613776"/>
            <a:ext cx="6475530" cy="5030244"/>
          </a:xfrm>
        </p:spPr>
      </p:pic>
    </p:spTree>
    <p:extLst>
      <p:ext uri="{BB962C8B-B14F-4D97-AF65-F5344CB8AC3E}">
        <p14:creationId xmlns:p14="http://schemas.microsoft.com/office/powerpoint/2010/main" val="79243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CBEB32-DCC4-4C94-AA90-FE34A5A1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E04577-58BD-462A-B9A3-097B687D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2D0FE9-EF8A-4692-85EA-F17423C9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22045A83-E138-40D7-BD44-9B05B1642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502" y="1265129"/>
            <a:ext cx="9910543" cy="4646721"/>
          </a:xfrm>
        </p:spPr>
      </p:pic>
    </p:spTree>
    <p:extLst>
      <p:ext uri="{BB962C8B-B14F-4D97-AF65-F5344CB8AC3E}">
        <p14:creationId xmlns:p14="http://schemas.microsoft.com/office/powerpoint/2010/main" val="63620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3591CD-73AF-4DCF-AFCD-C86D75D1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18AAD-070A-4BE3-9153-A8220E37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E9F12-A5DE-47FD-9D19-747A0B97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5582969A-FD3D-4D56-8054-283A4FD9D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527" y="1766170"/>
            <a:ext cx="10742086" cy="3857196"/>
          </a:xfrm>
        </p:spPr>
      </p:pic>
    </p:spTree>
    <p:extLst>
      <p:ext uri="{BB962C8B-B14F-4D97-AF65-F5344CB8AC3E}">
        <p14:creationId xmlns:p14="http://schemas.microsoft.com/office/powerpoint/2010/main" val="114695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63F97B-3592-41B5-B8C3-91671C2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B21644-4704-4105-9604-C8F4797881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63" y="1712361"/>
            <a:ext cx="1042267" cy="12793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50E6F6-C75B-48C4-9179-2C35829BF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120" y="3866308"/>
            <a:ext cx="3131633" cy="11045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72CC01-2028-4C1D-B6E5-7CC59014B2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83" y="1816608"/>
            <a:ext cx="4656107" cy="12326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69A040-62E1-4346-B7F2-6EAD3F369E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696" y="3866308"/>
            <a:ext cx="3809773" cy="110451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F00F71-D1D7-4B6B-816E-7928B6FF15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073" y="1762681"/>
            <a:ext cx="3933670" cy="12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F8C31-7156-482C-8C3B-5D781C85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438400"/>
            <a:ext cx="9410130" cy="2724845"/>
          </a:xfrm>
        </p:spPr>
        <p:txBody>
          <a:bodyPr>
            <a:normAutofit fontScale="90000"/>
          </a:bodyPr>
          <a:lstStyle/>
          <a:p>
            <a:r>
              <a:rPr lang="es-MX" dirty="0"/>
              <a:t>Plataforma Geoespacial para la Evaluación del Potencial Energético de los Países del SICA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F09B5-0AD5-4291-A1F3-CFD6C9E54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Adrián </a:t>
            </a:r>
            <a:r>
              <a:rPr lang="es-MX" dirty="0" err="1"/>
              <a:t>Ghilardi</a:t>
            </a:r>
            <a:r>
              <a:rPr lang="es-MX" dirty="0"/>
              <a:t>, Raúl Tauro, Roberto Rangel, José Luis Caballero</a:t>
            </a:r>
          </a:p>
          <a:p>
            <a:r>
              <a:rPr lang="es-MX" dirty="0"/>
              <a:t> Miguel Salinas, Oscar Alvarez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31700-F25D-49BD-9756-7E55E6278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0F63-5E37-4A77-B473-443DDE19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7F2CF-CA87-43C6-9626-379E1B57D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41" y="199151"/>
            <a:ext cx="2913316" cy="844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4642F-6DB4-457C-8A48-0B58FD9089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335" y="199151"/>
            <a:ext cx="2394744" cy="844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B9061C-B585-418E-9525-E8A92C38C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11" y="199151"/>
            <a:ext cx="3168250" cy="8387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C8B09C-FDD3-4710-80B6-66F47D9B3B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125" y="199151"/>
            <a:ext cx="765796" cy="9399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0BDACF-DDEB-4D41-BBDD-033FBA8200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0806" y="199151"/>
            <a:ext cx="1193394" cy="9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CFB4-8D8D-4E86-BB52-7A27CF4C7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Subir archivos vectoriales </a:t>
            </a:r>
            <a:br>
              <a:rPr lang="es-MX" dirty="0"/>
            </a:br>
            <a:r>
              <a:rPr lang="es-MX" dirty="0" err="1"/>
              <a:t>shape</a:t>
            </a:r>
            <a:r>
              <a:rPr lang="es-MX" dirty="0"/>
              <a:t> (.</a:t>
            </a:r>
            <a:r>
              <a:rPr lang="es-MX" dirty="0" err="1"/>
              <a:t>shp</a:t>
            </a:r>
            <a:r>
              <a:rPr lang="es-MX" dirty="0"/>
              <a:t>) ---&gt; </a:t>
            </a:r>
            <a:r>
              <a:rPr lang="es-MX" dirty="0" err="1"/>
              <a:t>GeoJson</a:t>
            </a:r>
            <a:endParaRPr lang="en-U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7220B-1DF9-4034-A266-6B2EBE39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28/10/2020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8B91D-A4E0-415B-999C-C634EFAD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“Plataforma Geoespacial para la Evaluación del Potencial Energético de los Países del SICA"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F4F1D9-004B-4107-B2B1-15E31DE1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09881657-C82D-42CF-BB98-A50A6E01D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410" y="1893207"/>
            <a:ext cx="9037180" cy="4237230"/>
          </a:xfrm>
        </p:spPr>
      </p:pic>
    </p:spTree>
    <p:extLst>
      <p:ext uri="{BB962C8B-B14F-4D97-AF65-F5344CB8AC3E}">
        <p14:creationId xmlns:p14="http://schemas.microsoft.com/office/powerpoint/2010/main" val="14898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BEFDD-D69B-4A9D-9EC6-CD4E6CD5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124" y="1072926"/>
            <a:ext cx="8911687" cy="1582591"/>
          </a:xfrm>
        </p:spPr>
        <p:txBody>
          <a:bodyPr>
            <a:normAutofit fontScale="90000"/>
          </a:bodyPr>
          <a:lstStyle/>
          <a:p>
            <a:r>
              <a:rPr lang="es-MX" dirty="0"/>
              <a:t>Un </a:t>
            </a:r>
            <a:r>
              <a:rPr lang="es-MX" dirty="0" err="1"/>
              <a:t>Shape</a:t>
            </a:r>
            <a:r>
              <a:rPr lang="es-MX" dirty="0"/>
              <a:t> esta compuesto de varios archivos, los cuales pueden ser </a:t>
            </a:r>
            <a:r>
              <a:rPr lang="es-MX" dirty="0" err="1"/>
              <a:t>shp</a:t>
            </a:r>
            <a:r>
              <a:rPr lang="es-MX" dirty="0"/>
              <a:t>, </a:t>
            </a:r>
            <a:r>
              <a:rPr lang="es-MX" dirty="0" err="1"/>
              <a:t>dbf</a:t>
            </a:r>
            <a:r>
              <a:rPr lang="es-MX" dirty="0"/>
              <a:t>, </a:t>
            </a:r>
            <a:r>
              <a:rPr lang="es-MX" dirty="0" err="1"/>
              <a:t>prj</a:t>
            </a:r>
            <a:r>
              <a:rPr lang="es-MX" dirty="0"/>
              <a:t>, </a:t>
            </a:r>
            <a:r>
              <a:rPr lang="es-MX" dirty="0" err="1"/>
              <a:t>shx</a:t>
            </a:r>
            <a:r>
              <a:rPr lang="es-MX" dirty="0"/>
              <a:t>, </a:t>
            </a:r>
            <a:r>
              <a:rPr lang="es-MX" dirty="0" err="1"/>
              <a:t>cpg</a:t>
            </a:r>
            <a:r>
              <a:rPr lang="es-MX" dirty="0"/>
              <a:t>, </a:t>
            </a:r>
            <a:r>
              <a:rPr lang="es-MX" dirty="0" err="1"/>
              <a:t>sbn</a:t>
            </a:r>
            <a:br>
              <a:rPr lang="es-MX" dirty="0"/>
            </a:br>
            <a:endParaRPr lang="es-MX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C6FDBF4-2359-4FC7-8927-EE5750077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26" y="3058604"/>
            <a:ext cx="9909288" cy="2022304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DF24F-1C58-47A1-B5E4-24A5C57C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716F7-3C6F-4741-8539-50C6F6DF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884FF-38D0-4F28-8B46-9603D6B75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89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CF7AD-2875-42DB-8C49-CB632AAB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28/10/2020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4214B-C492-4318-B4A7-26E1D227B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Plataforma Geoespacial para la Evaluación del Potencial Energético de los Países del SICA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5C7B25-9222-4CCB-9F46-09115BDA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" name="Marcador de contenido 7">
            <a:extLst>
              <a:ext uri="{FF2B5EF4-FFF2-40B4-BE49-F238E27FC236}">
                <a16:creationId xmlns:a16="http://schemas.microsoft.com/office/drawing/2014/main" id="{65B4AB76-AD88-4FB5-92B5-8F566CA2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806146"/>
            <a:ext cx="3033112" cy="2688929"/>
          </a:xfrm>
          <a:prstGeom prst="rect">
            <a:avLst/>
          </a:prstGeom>
        </p:spPr>
      </p:pic>
      <p:pic>
        <p:nvPicPr>
          <p:cNvPr id="15" name="Marcador de contenido 7">
            <a:extLst>
              <a:ext uri="{FF2B5EF4-FFF2-40B4-BE49-F238E27FC236}">
                <a16:creationId xmlns:a16="http://schemas.microsoft.com/office/drawing/2014/main" id="{367F6AC4-F05D-44B4-827B-6253E4F2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03" y="1152907"/>
            <a:ext cx="7916807" cy="45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D45AD9-2468-4311-8BBF-D69CC8A5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28/10/2020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67BA5-47DD-42D4-A8FF-41132AD3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/>
              <a:t>Plataforma Geoespacial para la Evaluación del Potencial Energético de los Países del SICA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8967D-B5BB-4110-9D29-2B700A8D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FA0CECE2-94CD-4066-A2ED-4F20614F8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00" y="2354019"/>
            <a:ext cx="6218811" cy="2149961"/>
          </a:xfr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8458658-67FB-427E-85D9-90AC72222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39" y="1152907"/>
            <a:ext cx="5811061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F57DD6EA-B958-4BCE-813A-9F8FEB352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690" y="40387"/>
            <a:ext cx="7982315" cy="6090050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FD9F31-7CE3-4B9C-B125-C220A059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26056-0BA6-46E0-B5F6-96921724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E4FC9-4F89-49CE-917A-A81FCE94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0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5D17A-DFFF-4759-8792-E34F30D9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>
                <a:solidFill>
                  <a:srgbClr val="0070C0"/>
                </a:solidFill>
              </a:rPr>
              <a:t>Crear</a:t>
            </a:r>
            <a:r>
              <a:rPr lang="en-US" i="1" dirty="0">
                <a:solidFill>
                  <a:srgbClr val="0070C0"/>
                </a:solidFill>
              </a:rPr>
              <a:t> una </a:t>
            </a:r>
            <a:r>
              <a:rPr lang="en-US" i="1" dirty="0" err="1">
                <a:solidFill>
                  <a:srgbClr val="0070C0"/>
                </a:solidFill>
              </a:rPr>
              <a:t>nueva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capa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67E3150-44AC-4961-80D2-2F2D1DA7C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40" y="1615858"/>
            <a:ext cx="4722350" cy="4884975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2230FB-ED37-4D6C-8920-E7744412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28/10/2020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17CC6-4C91-4B0F-8F45-25613468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6555" y="6500058"/>
            <a:ext cx="7619999" cy="365125"/>
          </a:xfrm>
        </p:spPr>
        <p:txBody>
          <a:bodyPr/>
          <a:lstStyle/>
          <a:p>
            <a:r>
              <a:rPr lang="es-MX" dirty="0"/>
              <a:t>Plataforma Geoespacial para la Evaluación del Potencial Energético de los Países del SICA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D1654F-1E8C-49C7-AC17-1DA9C68A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BB8FA47-C555-4F9F-AF2F-0FBEF486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196" y="2516058"/>
            <a:ext cx="716380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25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5C575-1858-4CDB-9773-62462979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Editar capa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380FB61-0577-4080-A42A-06A529B7D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698" y="2096436"/>
            <a:ext cx="3827353" cy="3973782"/>
          </a:xfr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D661E-7DA6-4564-9491-81D6C113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07907-E2A5-400A-8623-C4870B93F602}" type="datetime1">
              <a:rPr lang="en-US" smtClean="0"/>
              <a:t>10/27/2020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394B98-57EA-4709-88CF-1922FE5A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Seminario-Taller sobre el “Sistema Geoespacial para la Evaluación del Potencial Energético de los Recursos Biomásicos en Costa Rica"</a:t>
            </a:r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01E0F-5C25-473E-A5D2-658A6F9B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674114-8704-4357-87D9-4E9EFA14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364" y="2814424"/>
            <a:ext cx="7106642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426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Bioenergy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Bioenergy" id="{30813F2A-DB9D-4A43-B213-CD851CAE18FA}" vid="{42E1AF49-67B4-4092-87A8-B37D0B7AC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Theme_Bioenergy</Template>
  <TotalTime>1300</TotalTime>
  <Words>318</Words>
  <Application>Microsoft Office PowerPoint</Application>
  <PresentationFormat>Panorámica</PresentationFormat>
  <Paragraphs>45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Segoe UI</vt:lpstr>
      <vt:lpstr>Wingdings 3</vt:lpstr>
      <vt:lpstr>Theme_Bioenergy</vt:lpstr>
      <vt:lpstr> https://www.wegp.unam.mx/admin/SicaBioenergy/</vt:lpstr>
      <vt:lpstr>Plataforma Geoespacial para la Evaluación del Potencial Energético de los Países del SICA</vt:lpstr>
      <vt:lpstr>Subir archivos vectoriales  shape (.shp) ---&gt; GeoJson</vt:lpstr>
      <vt:lpstr>Un Shape esta compuesto de varios archivos, los cuales pueden ser shp, dbf, prj, shx, cpg, sbn </vt:lpstr>
      <vt:lpstr>Presentación de PowerPoint</vt:lpstr>
      <vt:lpstr>Presentación de PowerPoint</vt:lpstr>
      <vt:lpstr>Presentación de PowerPoint</vt:lpstr>
      <vt:lpstr>Crear una nueva capa</vt:lpstr>
      <vt:lpstr>Editar capa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GHILARDI</dc:creator>
  <cp:lastModifiedBy>Oscar Alvarez</cp:lastModifiedBy>
  <cp:revision>98</cp:revision>
  <dcterms:created xsi:type="dcterms:W3CDTF">2018-03-06T17:27:22Z</dcterms:created>
  <dcterms:modified xsi:type="dcterms:W3CDTF">2020-10-28T02:43:16Z</dcterms:modified>
</cp:coreProperties>
</file>