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1" r:id="rId13"/>
    <p:sldId id="269" r:id="rId14"/>
    <p:sldId id="272" r:id="rId15"/>
    <p:sldId id="258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74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811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337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966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417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9756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377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924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422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44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944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548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981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178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763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06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gp.unam.mx/cemie" TargetMode="External"/><Relationship Id="rId2" Type="http://schemas.openxmlformats.org/officeDocument/2006/relationships/hyperlink" Target="https://www.wegp.unam.mx/sicabioenerg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39AD8D4-E8AE-4BC3-A164-11FFF2F8C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4337" y="1265314"/>
            <a:ext cx="4299666" cy="3249131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s-ES" sz="3400" dirty="0"/>
              <a:t>Plataforma Geoespacial para la Evaluación del Potencial Energético de los Países del SICA – Presentación General</a:t>
            </a:r>
            <a:endParaRPr lang="en-US" sz="34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5CFA614-DD07-4DA2-A080-EEF6D1DD6B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4336" y="4514445"/>
            <a:ext cx="5297128" cy="2276972"/>
          </a:xfrm>
        </p:spPr>
        <p:txBody>
          <a:bodyPr>
            <a:normAutofit/>
          </a:bodyPr>
          <a:lstStyle/>
          <a:p>
            <a:pPr algn="l"/>
            <a:r>
              <a:rPr lang="es-MX" dirty="0"/>
              <a:t>Adrián Ghilardi, UNAM</a:t>
            </a:r>
          </a:p>
          <a:p>
            <a:pPr algn="l"/>
            <a:endParaRPr lang="es-ES" sz="1500" dirty="0"/>
          </a:p>
          <a:p>
            <a:pPr algn="l"/>
            <a:endParaRPr lang="es-ES" sz="1500" dirty="0"/>
          </a:p>
          <a:p>
            <a:r>
              <a:rPr lang="es-ES" sz="1600" i="1" dirty="0"/>
              <a:t>Análisis geoespacial del potencial energético de los recursos </a:t>
            </a:r>
            <a:r>
              <a:rPr lang="es-ES" sz="1600" i="1" dirty="0" err="1"/>
              <a:t>biomásicos</a:t>
            </a:r>
            <a:r>
              <a:rPr lang="es-ES" sz="1600" i="1" dirty="0"/>
              <a:t> en México y los países del </a:t>
            </a:r>
            <a:r>
              <a:rPr lang="es-ES" sz="1600" i="1" dirty="0" smtClean="0"/>
              <a:t>SICA</a:t>
            </a:r>
            <a:r>
              <a:rPr lang="es-ES" sz="1500" dirty="0" smtClean="0"/>
              <a:t>.</a:t>
            </a:r>
            <a:endParaRPr lang="es-ES" sz="1500" dirty="0"/>
          </a:p>
          <a:p>
            <a:r>
              <a:rPr lang="es-ES" sz="1500" dirty="0" smtClean="0"/>
              <a:t>31</a:t>
            </a:r>
            <a:r>
              <a:rPr lang="es-ES" sz="1500" dirty="0" smtClean="0"/>
              <a:t> </a:t>
            </a:r>
            <a:r>
              <a:rPr lang="es-ES" sz="1500" dirty="0"/>
              <a:t>de </a:t>
            </a:r>
            <a:r>
              <a:rPr lang="es-ES" sz="1500" dirty="0" smtClean="0"/>
              <a:t>mayo</a:t>
            </a:r>
            <a:r>
              <a:rPr lang="es-ES" sz="1500" dirty="0" smtClean="0"/>
              <a:t> </a:t>
            </a:r>
            <a:r>
              <a:rPr lang="es-ES" sz="1500" dirty="0"/>
              <a:t>de </a:t>
            </a:r>
            <a:r>
              <a:rPr lang="es-ES" sz="1500" dirty="0" smtClean="0"/>
              <a:t>2021</a:t>
            </a:r>
            <a:endParaRPr lang="en-US" sz="1500" dirty="0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xmlns="" id="{5A7802B6-FF37-40CF-A7E2-6F2A0D9A91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Imagen 4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2CFDFBA9-3499-496C-B50E-826725D53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04" y="2147943"/>
            <a:ext cx="3765692" cy="257008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0F18A3ED-2B96-40B6-841F-09AD6E8C4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122" y="32804"/>
            <a:ext cx="8035881" cy="159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23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79824B7-3BF5-4C4E-845B-A45516B9B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77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AAD3B5F-9E45-40B4-AFDD-092999A2F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03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9B44484-A06C-451E-BE6F-9AE048C61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686" y="227462"/>
            <a:ext cx="8596668" cy="1320800"/>
          </a:xfrm>
        </p:spPr>
        <p:txBody>
          <a:bodyPr/>
          <a:lstStyle/>
          <a:p>
            <a:r>
              <a:rPr lang="es-MX" dirty="0"/>
              <a:t>Comparación entre criterios de sustentabilidad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4B98193-052E-47B6-9368-0CA9AF254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041" y="1574129"/>
            <a:ext cx="4185623" cy="576262"/>
          </a:xfrm>
        </p:spPr>
        <p:txBody>
          <a:bodyPr/>
          <a:lstStyle/>
          <a:p>
            <a:r>
              <a:rPr lang="es-MX" dirty="0"/>
              <a:t>Sin criterios</a:t>
            </a:r>
            <a:endParaRPr lang="en-U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63EFFCE8-6C12-4E59-BBCB-34459E7345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79201" y="1560481"/>
            <a:ext cx="4185618" cy="576262"/>
          </a:xfrm>
        </p:spPr>
        <p:txBody>
          <a:bodyPr/>
          <a:lstStyle/>
          <a:p>
            <a:r>
              <a:rPr lang="es-MX" dirty="0"/>
              <a:t>Con criterios</a:t>
            </a:r>
            <a:endParaRPr lang="en-US" dirty="0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xmlns="" id="{0CC89CF9-6A88-4467-82E6-85327B115F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8438" t="12864" r="1490" b="11262"/>
          <a:stretch/>
        </p:blipFill>
        <p:spPr>
          <a:xfrm>
            <a:off x="754602" y="2127871"/>
            <a:ext cx="3489851" cy="472360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D85F7CD-2297-4A0C-B212-B8496485B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37" t="12814" r="1189" b="16251"/>
          <a:stretch/>
        </p:blipFill>
        <p:spPr>
          <a:xfrm>
            <a:off x="5088381" y="2128785"/>
            <a:ext cx="3564300" cy="472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83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004FB6E-9593-4578-B4C5-4AB224D1D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xmlns="" id="{EE49C0B4-2C23-4C49-AC5C-4A9720C1D6B8}"/>
              </a:ext>
            </a:extLst>
          </p:cNvPr>
          <p:cNvSpPr/>
          <p:nvPr/>
        </p:nvSpPr>
        <p:spPr>
          <a:xfrm>
            <a:off x="8439150" y="4705350"/>
            <a:ext cx="3629025" cy="1352550"/>
          </a:xfrm>
          <a:prstGeom prst="round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6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5C8919F-B2C7-49D8-9F74-45A121D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78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6589B58-B66D-4E1F-A1F4-00D838771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305565" cy="1320800"/>
          </a:xfrm>
        </p:spPr>
        <p:txBody>
          <a:bodyPr/>
          <a:lstStyle/>
          <a:p>
            <a:r>
              <a:rPr lang="es-MX" dirty="0"/>
              <a:t>Direcciones futuras de desarrollo 2021-2022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CAA332B-753B-4C3C-8576-38F879A8D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84339"/>
            <a:ext cx="8596668" cy="3880773"/>
          </a:xfrm>
        </p:spPr>
        <p:txBody>
          <a:bodyPr/>
          <a:lstStyle/>
          <a:p>
            <a:r>
              <a:rPr lang="es-MX" dirty="0"/>
              <a:t>Actualización de casos nacionales vía proyecto con CEPAL</a:t>
            </a:r>
          </a:p>
          <a:p>
            <a:pPr lvl="1"/>
            <a:r>
              <a:rPr lang="es-MX" dirty="0"/>
              <a:t>Demanda actual y potencial, en proceso</a:t>
            </a:r>
          </a:p>
          <a:p>
            <a:r>
              <a:rPr lang="en-US" dirty="0"/>
              <a:t>Documentation y </a:t>
            </a:r>
            <a:r>
              <a:rPr lang="en-US" dirty="0" err="1"/>
              <a:t>ayuda</a:t>
            </a:r>
            <a:r>
              <a:rPr lang="en-US" dirty="0"/>
              <a:t> a </a:t>
            </a:r>
            <a:r>
              <a:rPr lang="en-US" dirty="0" err="1"/>
              <a:t>usuarios</a:t>
            </a:r>
            <a:r>
              <a:rPr lang="en-US" dirty="0"/>
              <a:t> + </a:t>
            </a:r>
            <a:r>
              <a:rPr lang="en-US" dirty="0" err="1"/>
              <a:t>repositorios</a:t>
            </a:r>
            <a:r>
              <a:rPr lang="en-US" dirty="0"/>
              <a:t> </a:t>
            </a:r>
            <a:r>
              <a:rPr lang="en-US" dirty="0" err="1"/>
              <a:t>github</a:t>
            </a:r>
            <a:endParaRPr lang="en-US" dirty="0"/>
          </a:p>
          <a:p>
            <a:r>
              <a:rPr lang="es-MX" dirty="0"/>
              <a:t>Rediseño en función de potenciales 1) </a:t>
            </a:r>
            <a:r>
              <a:rPr lang="es-MX" dirty="0" err="1"/>
              <a:t>téoricos</a:t>
            </a:r>
            <a:r>
              <a:rPr lang="es-MX" dirty="0"/>
              <a:t> 2) técnicos y 3) económicos</a:t>
            </a:r>
          </a:p>
          <a:p>
            <a:r>
              <a:rPr lang="es-MX" dirty="0"/>
              <a:t>Rediseño para la integración armónica de biomasa “moderna” y “tradicional”</a:t>
            </a:r>
          </a:p>
          <a:p>
            <a:r>
              <a:rPr lang="es-MX" dirty="0"/>
              <a:t>Integración México-SICA</a:t>
            </a:r>
          </a:p>
          <a:p>
            <a:pPr lvl="1"/>
            <a:r>
              <a:rPr lang="es-MX" dirty="0"/>
              <a:t>Integración Líneas CEMIE-BCS para México</a:t>
            </a:r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8233799-204B-41FE-8D11-69C93E48B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4196225"/>
            <a:ext cx="4905375" cy="257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51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CE02C16-B96F-4797-AB5B-39D879A00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609600"/>
            <a:ext cx="8988252" cy="1320800"/>
          </a:xfrm>
        </p:spPr>
        <p:txBody>
          <a:bodyPr/>
          <a:lstStyle/>
          <a:p>
            <a:r>
              <a:rPr lang="es-MX" dirty="0"/>
              <a:t>Gracias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82117C1-5126-491A-8D20-AF5B7F72F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098" y="0"/>
            <a:ext cx="9663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02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88AB6C-E104-4070-BEAD-E6CB33CC1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Plataformas SICA y México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EF83400-3D9C-4383-A528-56B1176B5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125" y="2160589"/>
            <a:ext cx="5943599" cy="388077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https://www.wegp.unam.mx/sicabioenergy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99CA3C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endParaRPr lang="en-US" dirty="0">
              <a:solidFill>
                <a:srgbClr val="99CA3C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endParaRPr lang="en-US" dirty="0">
              <a:solidFill>
                <a:srgbClr val="99CA3C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r>
              <a:rPr lang="en-US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https://www.wegp.unam.mx/cemie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94D963A-4230-4901-82D8-4734DDDD4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09" y="4050728"/>
            <a:ext cx="5515091" cy="25596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1D69662-C378-4249-9827-FC7F309AD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910" y="1333499"/>
            <a:ext cx="5518215" cy="248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62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4DE830A-B531-4A3B-96F6-0ECE88B085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2813DF2C-461A-4A8F-9679-A172790D1F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54CD3A85-C039-4249-86E4-1EB9318B54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xmlns="" id="{887EA6D2-2883-42C2-993D-094CA6D65D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xmlns="" id="{3B895046-636F-4D1B-ACA4-29AA0CB332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xmlns="" id="{C6B0CDE3-E054-4EDD-A43B-F96843D8BF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xmlns="" id="{3B66B1A2-F145-4C9B-85CC-4BF30D58CB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xmlns="" id="{5D4FC972-94B3-4035-8D31-E668C132B4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xmlns="" id="{374B9941-AFBE-4A77-A50E-B6EA04A746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27A982C5-2C38-4CE9-BC18-94697AD657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xmlns="" id="{0060D8D1-7BB1-498F-AFBB-ADAC130A9E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2EFBCA8-3973-4D50-BB2A-EA67F8AF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SICA: </a:t>
            </a:r>
            <a:r>
              <a:rPr lang="en-US" sz="48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Selección</a:t>
            </a:r>
            <a:r>
              <a:rPr lang="en-US" sz="4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de un </a:t>
            </a:r>
            <a:r>
              <a:rPr lang="en-US" sz="48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país</a:t>
            </a:r>
            <a:endParaRPr lang="en-US" sz="48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CEE3E3FE-944F-44E8-A207-9EEA4F483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098" y="114895"/>
            <a:ext cx="11587336" cy="486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5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A3B283B-40DC-4BC5-8719-1BC1F59DB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834"/>
            <a:ext cx="12192000" cy="5724331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24A195C5-F33E-42B3-9DFC-62EC0C289A49}"/>
              </a:ext>
            </a:extLst>
          </p:cNvPr>
          <p:cNvSpPr/>
          <p:nvPr/>
        </p:nvSpPr>
        <p:spPr>
          <a:xfrm>
            <a:off x="106532" y="566834"/>
            <a:ext cx="2414726" cy="391954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4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9F5D278-5F61-40C8-91D1-F4B70C92A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444"/>
            <a:ext cx="12192000" cy="576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38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B103EF9-582B-4F75-AE6C-6DDF38E79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880"/>
            <a:ext cx="12192000" cy="570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11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79EBE60-796F-45C0-847C-B63EBB2BE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72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2789DCD-BAE3-44CD-8EC1-0234479B0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78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3CCE72E-2475-4C41-A124-D5508BCBC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3050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132</Words>
  <Application>Microsoft Office PowerPoint</Application>
  <PresentationFormat>Personalizado</PresentationFormat>
  <Paragraphs>28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Faceta</vt:lpstr>
      <vt:lpstr>Plataforma Geoespacial para la Evaluación del Potencial Energético de los Países del SICA – Presentación General</vt:lpstr>
      <vt:lpstr>Plataformas SICA y México</vt:lpstr>
      <vt:lpstr>SICA: Selección de un país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Comparación entre criterios de sustentabilidad</vt:lpstr>
      <vt:lpstr>Presentación de PowerPoint</vt:lpstr>
      <vt:lpstr>Presentación de PowerPoint</vt:lpstr>
      <vt:lpstr>Direcciones futuras de desarrollo 2021-2022</vt:lpstr>
      <vt:lpstr>Gracias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Semblanza Adrián</dc:title>
  <dc:creator>ADRIAN GHILARDI</dc:creator>
  <cp:lastModifiedBy>X</cp:lastModifiedBy>
  <cp:revision>14</cp:revision>
  <dcterms:created xsi:type="dcterms:W3CDTF">2020-09-22T20:35:45Z</dcterms:created>
  <dcterms:modified xsi:type="dcterms:W3CDTF">2021-05-31T00:56:48Z</dcterms:modified>
</cp:coreProperties>
</file>