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74" r:id="rId4"/>
    <p:sldId id="260" r:id="rId5"/>
    <p:sldId id="276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2" r:id="rId15"/>
    <p:sldId id="258" r:id="rId16"/>
    <p:sldId id="275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811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337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6966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417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9756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377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924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42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44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94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54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98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78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8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763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6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gp.unam.mx/cemie" TargetMode="External"/><Relationship Id="rId2" Type="http://schemas.openxmlformats.org/officeDocument/2006/relationships/hyperlink" Target="https://www.wegp.unam.mx/sicabioenerg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9AD8D4-E8AE-4BC3-A164-11FFF2F8C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337" y="1265314"/>
            <a:ext cx="4299666" cy="3249131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s-ES" sz="3400" dirty="0"/>
              <a:t>Plataforma Geoespacial para la Evaluación del Potencial Energético de los Países del SICA – Presentación General</a:t>
            </a:r>
            <a:endParaRPr lang="en-US" sz="3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CFA614-DD07-4DA2-A080-EEF6D1DD6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4336" y="4514445"/>
            <a:ext cx="5297128" cy="2276972"/>
          </a:xfrm>
        </p:spPr>
        <p:txBody>
          <a:bodyPr>
            <a:normAutofit/>
          </a:bodyPr>
          <a:lstStyle/>
          <a:p>
            <a:pPr algn="l"/>
            <a:r>
              <a:rPr lang="es-MX" dirty="0"/>
              <a:t>Oscar Alvarez, UNAM</a:t>
            </a:r>
          </a:p>
          <a:p>
            <a:pPr algn="l"/>
            <a:endParaRPr lang="es-ES" sz="1500" dirty="0"/>
          </a:p>
          <a:p>
            <a:pPr algn="l"/>
            <a:endParaRPr lang="es-ES" sz="1500" dirty="0"/>
          </a:p>
          <a:p>
            <a:r>
              <a:rPr lang="es-ES" sz="1600" i="1" dirty="0"/>
              <a:t>Programación de modulo de costos de transporte</a:t>
            </a:r>
            <a:r>
              <a:rPr lang="es-ES" sz="1500" dirty="0"/>
              <a:t>.</a:t>
            </a:r>
          </a:p>
          <a:p>
            <a:r>
              <a:rPr lang="es-ES" sz="1500" dirty="0"/>
              <a:t>31 de mayo de 2021</a:t>
            </a:r>
            <a:endParaRPr lang="en-US" sz="1500" dirty="0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agen 4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2CFDFBA9-3499-496C-B50E-826725D53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04" y="2147943"/>
            <a:ext cx="3765692" cy="257008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F18A3ED-2B96-40B6-841F-09AD6E8C4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122" y="32804"/>
            <a:ext cx="8035881" cy="159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23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F1770EB-87C3-402D-82BC-FA38A04CC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036"/>
            <a:ext cx="12192000" cy="543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78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AEBF8C-E641-4298-951F-F7976AD29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AB25CF76-38B9-4BE4-B081-069BE56A2D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1" y="760048"/>
            <a:ext cx="11987217" cy="5488352"/>
          </a:xfrm>
        </p:spPr>
      </p:pic>
    </p:spTree>
    <p:extLst>
      <p:ext uri="{BB962C8B-B14F-4D97-AF65-F5344CB8AC3E}">
        <p14:creationId xmlns:p14="http://schemas.microsoft.com/office/powerpoint/2010/main" val="3773530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334D87-BD01-4C0F-8FA6-3E723F209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1D45597D-660A-4B3F-B3BE-90EDE54EA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9" y="630107"/>
            <a:ext cx="11838641" cy="5404461"/>
          </a:xfrm>
        </p:spPr>
      </p:pic>
    </p:spTree>
    <p:extLst>
      <p:ext uri="{BB962C8B-B14F-4D97-AF65-F5344CB8AC3E}">
        <p14:creationId xmlns:p14="http://schemas.microsoft.com/office/powerpoint/2010/main" val="601503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EE49C0B4-2C23-4C49-AC5C-4A9720C1D6B8}"/>
              </a:ext>
            </a:extLst>
          </p:cNvPr>
          <p:cNvSpPr/>
          <p:nvPr/>
        </p:nvSpPr>
        <p:spPr>
          <a:xfrm>
            <a:off x="8439150" y="4705350"/>
            <a:ext cx="3629025" cy="1352550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E169A44-C3B5-4303-9FCE-1DE80971A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464"/>
            <a:ext cx="12192000" cy="55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6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D05D85-E620-462E-9AC4-4E4896C4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95D15FD0-92A3-49C5-A5D1-ADBA7ED34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03" y="609599"/>
            <a:ext cx="11634005" cy="5422085"/>
          </a:xfrm>
        </p:spPr>
      </p:pic>
    </p:spTree>
    <p:extLst>
      <p:ext uri="{BB962C8B-B14F-4D97-AF65-F5344CB8AC3E}">
        <p14:creationId xmlns:p14="http://schemas.microsoft.com/office/powerpoint/2010/main" val="4133378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8C1959FD-FE4F-4E63-A025-B12FC9051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7" y="654341"/>
            <a:ext cx="11893545" cy="5750333"/>
          </a:xfrm>
        </p:spPr>
      </p:pic>
    </p:spTree>
    <p:extLst>
      <p:ext uri="{BB962C8B-B14F-4D97-AF65-F5344CB8AC3E}">
        <p14:creationId xmlns:p14="http://schemas.microsoft.com/office/powerpoint/2010/main" val="3096251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EEAC1-5272-453E-B7FD-0EA566EBA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699C72A-EDE3-4F3E-A812-DC2679082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07" y="609600"/>
            <a:ext cx="11783336" cy="5840690"/>
          </a:xfrm>
        </p:spPr>
      </p:pic>
    </p:spTree>
    <p:extLst>
      <p:ext uri="{BB962C8B-B14F-4D97-AF65-F5344CB8AC3E}">
        <p14:creationId xmlns:p14="http://schemas.microsoft.com/office/powerpoint/2010/main" val="3030068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E02C16-B96F-4797-AB5B-39D879A00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543" y="2690070"/>
            <a:ext cx="8988252" cy="1320800"/>
          </a:xfrm>
        </p:spPr>
        <p:txBody>
          <a:bodyPr>
            <a:normAutofit/>
          </a:bodyPr>
          <a:lstStyle/>
          <a:p>
            <a:pPr algn="ctr"/>
            <a:r>
              <a:rPr lang="es-MX" sz="8000" dirty="0"/>
              <a:t>Gracias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313002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88AB6C-E104-4070-BEAD-E6CB33CC1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Plataformas SICA y México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F83400-3D9C-4383-A528-56B1176B5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125" y="2160589"/>
            <a:ext cx="5943599" cy="388077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https://www.wegp.unam.mx/sicabioenergy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99CA3C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>
              <a:solidFill>
                <a:srgbClr val="99CA3C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>
              <a:solidFill>
                <a:srgbClr val="99CA3C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https://www.wegp.unam.mx/cemie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94D963A-4230-4901-82D8-4734DDDD4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09" y="4050728"/>
            <a:ext cx="5515091" cy="255962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1D69662-C378-4249-9827-FC7F309AD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910" y="1333499"/>
            <a:ext cx="5518215" cy="248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6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956D0D-EF67-4BAE-908D-84037CFB2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dirty="0"/>
              <a:t>Plataforma Geoespacial para la Evaluación del Potencial Energético de los Países del SICA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DC0EA3-B934-45A7-9D51-0CDDA9D41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Desarrollo </a:t>
            </a:r>
            <a:r>
              <a:rPr lang="es-MX" b="1" dirty="0"/>
              <a:t>HTML, </a:t>
            </a:r>
            <a:r>
              <a:rPr lang="es-MX" b="1" dirty="0" err="1"/>
              <a:t>javascript</a:t>
            </a:r>
            <a:r>
              <a:rPr lang="es-MX" b="1" dirty="0"/>
              <a:t>, </a:t>
            </a:r>
            <a:r>
              <a:rPr lang="es-MX" b="1" dirty="0" err="1"/>
              <a:t>php</a:t>
            </a:r>
            <a:r>
              <a:rPr lang="es-MX" dirty="0"/>
              <a:t>, utiliza internamente un servidor de mapas de </a:t>
            </a:r>
            <a:r>
              <a:rPr lang="es-MX" b="1" dirty="0"/>
              <a:t>Google </a:t>
            </a:r>
            <a:r>
              <a:rPr lang="es-MX" b="1" dirty="0" err="1"/>
              <a:t>Earth</a:t>
            </a:r>
            <a:r>
              <a:rPr lang="es-MX" b="1" dirty="0"/>
              <a:t> </a:t>
            </a:r>
            <a:r>
              <a:rPr lang="es-MX" b="1" dirty="0" err="1"/>
              <a:t>Engine</a:t>
            </a:r>
            <a:r>
              <a:rPr lang="es-MX" b="1" dirty="0"/>
              <a:t> </a:t>
            </a:r>
            <a:r>
              <a:rPr lang="es-MX" dirty="0"/>
              <a:t>con lenguaje de programación </a:t>
            </a:r>
            <a:r>
              <a:rPr lang="es-MX" b="1" dirty="0"/>
              <a:t>Python</a:t>
            </a:r>
            <a:r>
              <a:rPr lang="es-MX" dirty="0"/>
              <a:t> para recalcular y hacer los recortes y cálculos de las capas y zonas seleccionadas.</a:t>
            </a:r>
          </a:p>
          <a:p>
            <a:r>
              <a:rPr lang="es-MX" dirty="0"/>
              <a:t>Base de datos </a:t>
            </a:r>
            <a:r>
              <a:rPr lang="es-MX" b="1" dirty="0"/>
              <a:t>MySQL </a:t>
            </a:r>
            <a:r>
              <a:rPr lang="es-MX" dirty="0"/>
              <a:t>para consultas y </a:t>
            </a:r>
            <a:r>
              <a:rPr lang="es-MX" b="1" dirty="0"/>
              <a:t>PostgreSQL</a:t>
            </a:r>
            <a:r>
              <a:rPr lang="es-MX" dirty="0"/>
              <a:t> para cálculo de costos usando la extensión </a:t>
            </a:r>
            <a:r>
              <a:rPr lang="es-MX" dirty="0" err="1"/>
              <a:t>PGrouting</a:t>
            </a:r>
            <a:endParaRPr lang="es-MX" dirty="0"/>
          </a:p>
          <a:p>
            <a:r>
              <a:rPr lang="es-MX" dirty="0" err="1"/>
              <a:t>PGrouting</a:t>
            </a:r>
            <a:r>
              <a:rPr lang="es-MX" dirty="0"/>
              <a:t> nos permite obtener  la ruta mas cercana de punto A </a:t>
            </a:r>
            <a:r>
              <a:rPr lang="es-MX" dirty="0" err="1"/>
              <a:t>a</a:t>
            </a:r>
            <a:r>
              <a:rPr lang="es-MX" dirty="0"/>
              <a:t> punto B usando el algoritmo de </a:t>
            </a:r>
            <a:r>
              <a:rPr lang="es-MX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Dijkstra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56504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26">
            <a:extLst>
              <a:ext uri="{FF2B5EF4-FFF2-40B4-BE49-F238E27FC236}">
                <a16:creationId xmlns:a16="http://schemas.microsoft.com/office/drawing/2014/main" id="{B50D4416-FFEF-40A0-9313-FE6407DDA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0" name="Marcador de contenido 29">
            <a:extLst>
              <a:ext uri="{FF2B5EF4-FFF2-40B4-BE49-F238E27FC236}">
                <a16:creationId xmlns:a16="http://schemas.microsoft.com/office/drawing/2014/main" id="{B0469007-8223-41A2-9C1D-02E3C9ECE2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86" y="668046"/>
            <a:ext cx="11854028" cy="5521908"/>
          </a:xfrm>
        </p:spPr>
      </p:pic>
    </p:spTree>
    <p:extLst>
      <p:ext uri="{BB962C8B-B14F-4D97-AF65-F5344CB8AC3E}">
        <p14:creationId xmlns:p14="http://schemas.microsoft.com/office/powerpoint/2010/main" val="402615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B4EA09-DCEF-4D7C-8058-04A35D72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A07CF26-EC0C-4871-B052-DE5A06DE5F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86" y="324949"/>
            <a:ext cx="7479173" cy="6208101"/>
          </a:xfrm>
        </p:spPr>
      </p:pic>
    </p:spTree>
    <p:extLst>
      <p:ext uri="{BB962C8B-B14F-4D97-AF65-F5344CB8AC3E}">
        <p14:creationId xmlns:p14="http://schemas.microsoft.com/office/powerpoint/2010/main" val="2786612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FB0360-3F68-48FD-8D24-9226BF64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457B5B02-0B5D-4FAD-9F9D-85F892088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5" y="1006680"/>
            <a:ext cx="11886059" cy="5404462"/>
          </a:xfrm>
        </p:spPr>
      </p:pic>
    </p:spTree>
    <p:extLst>
      <p:ext uri="{BB962C8B-B14F-4D97-AF65-F5344CB8AC3E}">
        <p14:creationId xmlns:p14="http://schemas.microsoft.com/office/powerpoint/2010/main" val="1846048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C0194E3-802F-428F-B194-FD9FB80A0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911"/>
            <a:ext cx="12192000" cy="566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38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6B341F6-EC66-45D2-A054-1A0F861C7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744"/>
            <a:ext cx="12192000" cy="551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11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6121366-99C5-4121-AAF9-62A851045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486"/>
            <a:ext cx="12192000" cy="550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7287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145</Words>
  <Application>Microsoft Office PowerPoint</Application>
  <PresentationFormat>Panorámica</PresentationFormat>
  <Paragraphs>20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Faceta</vt:lpstr>
      <vt:lpstr>Plataforma Geoespacial para la Evaluación del Potencial Energético de los Países del SICA – Presentación General</vt:lpstr>
      <vt:lpstr>Plataformas SICA y México</vt:lpstr>
      <vt:lpstr>Plataforma Geoespacial para la Evaluación del Potencial Energético de los Países del SICA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Semblanza Adrián</dc:title>
  <dc:creator>ADRIAN GHILARDI</dc:creator>
  <cp:lastModifiedBy>Oscar Alvarez</cp:lastModifiedBy>
  <cp:revision>19</cp:revision>
  <dcterms:created xsi:type="dcterms:W3CDTF">2020-09-22T20:35:45Z</dcterms:created>
  <dcterms:modified xsi:type="dcterms:W3CDTF">2021-05-31T15:24:20Z</dcterms:modified>
</cp:coreProperties>
</file>